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2" r:id="rId7"/>
    <p:sldId id="260" r:id="rId8"/>
    <p:sldId id="26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4/21/2015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BHZFYpQ6n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LooMzB_lg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Subjunctive Mood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 grammar, a “mood” can be thought of as describing the kind of job a sentence accomplishes. Other moods you might know include the imperative (giving a command – “Finish your homework.”), the interrogative (asking a question – “Have you finished your homework?”), and the indicative (describing something – “Edgar finishes his homework.”).</a:t>
            </a:r>
          </a:p>
        </p:txBody>
      </p:sp>
    </p:spTree>
    <p:extLst>
      <p:ext uri="{BB962C8B-B14F-4D97-AF65-F5344CB8AC3E}">
        <p14:creationId xmlns:p14="http://schemas.microsoft.com/office/powerpoint/2010/main" val="249170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 of the Subjunctive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The “subjunctive” is a way of expressing thoughts about a situation that doesn’t actually </a:t>
            </a:r>
            <a:r>
              <a:rPr lang="en-US" sz="3200" dirty="0" smtClean="0"/>
              <a:t>exist – a “counterfactual condition.” </a:t>
            </a:r>
            <a:r>
              <a:rPr lang="en-US" sz="3200" dirty="0"/>
              <a:t>It’s like talking about what might be going on in a parallel universe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/>
              <a:t>For example, has someone ever prefaced some advice they want to give you with the phrase, “If I was you…?” That’s actually not correct</a:t>
            </a:r>
            <a:r>
              <a:rPr lang="en-US" sz="3200" dirty="0" smtClean="0"/>
              <a:t>. What they literally are expressing when they say that is, “If, in the past, I have been the person whom you are…”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15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Most Important Thing You Need to Know About the Subjunctive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Past Indicative Conjugation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</a:t>
            </a:r>
            <a:r>
              <a:rPr lang="en-US" dirty="0" smtClean="0"/>
              <a:t>was</a:t>
            </a:r>
          </a:p>
          <a:p>
            <a:pPr marL="0" indent="0">
              <a:buNone/>
            </a:pPr>
            <a:r>
              <a:rPr lang="en-US" dirty="0" smtClean="0"/>
              <a:t>you were</a:t>
            </a:r>
          </a:p>
          <a:p>
            <a:pPr marL="0" indent="0">
              <a:buNone/>
            </a:pPr>
            <a:r>
              <a:rPr lang="en-US" dirty="0" smtClean="0"/>
              <a:t>he/she/it was</a:t>
            </a:r>
          </a:p>
          <a:p>
            <a:pPr marL="0" indent="0">
              <a:buNone/>
            </a:pPr>
            <a:r>
              <a:rPr lang="en-US" dirty="0" smtClean="0"/>
              <a:t>we were</a:t>
            </a:r>
          </a:p>
          <a:p>
            <a:pPr marL="0" indent="0">
              <a:buNone/>
            </a:pPr>
            <a:r>
              <a:rPr lang="en-US" dirty="0" smtClean="0"/>
              <a:t>they </a:t>
            </a:r>
            <a:r>
              <a:rPr lang="en-US" dirty="0"/>
              <a:t>were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Subjunctive Conjugation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(if) I </a:t>
            </a:r>
            <a:r>
              <a:rPr lang="en-US" b="1" u="sng" dirty="0" smtClean="0"/>
              <a:t>were</a:t>
            </a:r>
            <a:endParaRPr lang="en-US" b="1" u="sng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you </a:t>
            </a:r>
            <a:r>
              <a:rPr lang="en-US" dirty="0" smtClean="0"/>
              <a:t>were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he/she/it </a:t>
            </a:r>
            <a:r>
              <a:rPr lang="en-US" b="1" u="sng" dirty="0" smtClean="0"/>
              <a:t>were</a:t>
            </a:r>
            <a:endParaRPr lang="en-US" b="1" u="sng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we </a:t>
            </a:r>
            <a:r>
              <a:rPr lang="en-US" dirty="0" smtClean="0"/>
              <a:t>were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(if</a:t>
            </a:r>
            <a:r>
              <a:rPr lang="en-US" dirty="0"/>
              <a:t>) they were</a:t>
            </a:r>
          </a:p>
        </p:txBody>
      </p:sp>
    </p:spTree>
    <p:extLst>
      <p:ext uri="{BB962C8B-B14F-4D97-AF65-F5344CB8AC3E}">
        <p14:creationId xmlns:p14="http://schemas.microsoft.com/office/powerpoint/2010/main" val="1923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924" y="1255375"/>
            <a:ext cx="8113688" cy="539929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6748530" y="1023555"/>
            <a:ext cx="1262130" cy="463640"/>
          </a:xfrm>
          <a:prstGeom prst="straightConnector1">
            <a:avLst/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15532" y="351690"/>
            <a:ext cx="2785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not was!</a:t>
            </a:r>
            <a:endParaRPr lang="en-US" sz="5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60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Now… The Subjunctive as Expressed Through Musical Theater!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91" y="2079819"/>
            <a:ext cx="7020864" cy="429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8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Fiddler on the 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www.youtube.com/watch?v=RBHZFYpQ6nc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76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Guys and Dolls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www.youtube.com/watch?v=aLooMzB_lgc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70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Writing You Own Subjunctive Sentences!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I </a:t>
            </a:r>
            <a:r>
              <a:rPr lang="en-US" sz="2800" dirty="0" smtClean="0"/>
              <a:t>wish I were a fifty-</a:t>
            </a:r>
            <a:r>
              <a:rPr lang="en-US" sz="2800" dirty="0" smtClean="0"/>
              <a:t>one year grandma because then people would love me.</a:t>
            </a:r>
            <a:endParaRPr lang="en-US" sz="2800" dirty="0" smtClean="0"/>
          </a:p>
          <a:p>
            <a:r>
              <a:rPr lang="en-US" sz="2800" dirty="0" smtClean="0"/>
              <a:t>Annika</a:t>
            </a:r>
            <a:r>
              <a:rPr lang="en-US" sz="2800" dirty="0" smtClean="0"/>
              <a:t> wishes she were a chicken in her neighbors’ backyard because she loves being close to her neighbors.</a:t>
            </a:r>
          </a:p>
          <a:p>
            <a:r>
              <a:rPr lang="en-US" sz="2800" dirty="0" smtClean="0"/>
              <a:t>The students wish they were not in school.</a:t>
            </a:r>
          </a:p>
          <a:p>
            <a:r>
              <a:rPr lang="en-US" sz="2800" dirty="0" smtClean="0"/>
              <a:t>If </a:t>
            </a:r>
            <a:r>
              <a:rPr lang="en-US" sz="2800" dirty="0" smtClean="0"/>
              <a:t>I were a witch then I would fly on a broom across Europe.</a:t>
            </a:r>
            <a:endParaRPr lang="en-US" sz="2800" dirty="0" smtClean="0"/>
          </a:p>
          <a:p>
            <a:r>
              <a:rPr lang="en-US" sz="2800" dirty="0" smtClean="0"/>
              <a:t>If </a:t>
            </a:r>
            <a:r>
              <a:rPr lang="en-US" sz="2800" dirty="0" smtClean="0"/>
              <a:t>you were a dog I would name you Dylan.</a:t>
            </a:r>
            <a:endParaRPr lang="en-US" sz="2800" dirty="0" smtClean="0"/>
          </a:p>
          <a:p>
            <a:r>
              <a:rPr lang="en-US" sz="2800" dirty="0" smtClean="0"/>
              <a:t>If </a:t>
            </a:r>
            <a:r>
              <a:rPr lang="en-US" sz="2800" dirty="0" smtClean="0"/>
              <a:t>Ariana were a blue hippo, she would be hungry-hungry all the time.</a:t>
            </a:r>
            <a:endParaRPr lang="en-US" sz="2800" dirty="0" smtClean="0"/>
          </a:p>
          <a:p>
            <a:r>
              <a:rPr lang="en-US" sz="2800" dirty="0" smtClean="0"/>
              <a:t>If </a:t>
            </a:r>
            <a:r>
              <a:rPr lang="en-US" sz="2800" dirty="0" smtClean="0"/>
              <a:t>we were quinoa then no one would eat us, except for Annika the chicken.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74369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932</TotalTime>
  <Words>362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</vt:lpstr>
      <vt:lpstr>Banded</vt:lpstr>
      <vt:lpstr>Subjunctive Mood</vt:lpstr>
      <vt:lpstr>What is a Mood?</vt:lpstr>
      <vt:lpstr>The Purpose of the Subjunctive</vt:lpstr>
      <vt:lpstr>The Most Important Thing You Need to Know About the Subjunctive</vt:lpstr>
      <vt:lpstr>PowerPoint Presentation</vt:lpstr>
      <vt:lpstr>And Now… The Subjunctive as Expressed Through Musical Theater!</vt:lpstr>
      <vt:lpstr>Example from Fiddler on the Roof</vt:lpstr>
      <vt:lpstr>Example from Guys and Dolls</vt:lpstr>
      <vt:lpstr>Practice Writing You Own Subjunctive Sentences!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Subjunctive Mood</dc:title>
  <dc:creator>Chapman, Elizabeth M</dc:creator>
  <cp:lastModifiedBy>Chapman, Elizabeth M</cp:lastModifiedBy>
  <cp:revision>17</cp:revision>
  <dcterms:created xsi:type="dcterms:W3CDTF">2014-02-23T22:12:56Z</dcterms:created>
  <dcterms:modified xsi:type="dcterms:W3CDTF">2015-04-21T23:15:40Z</dcterms:modified>
</cp:coreProperties>
</file>