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BHZFYpQ6n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LooMzB_lg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7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 grammar, a “mood” can be thought of as describing the kind of job a sentence accomplishes. Other moods you might know include the imperative (giving a command – “Finish your homework.”), the interrogative (asking a question – “Have you finished your homework?”), and the indicative (describing something – “Edgar finishes his homework.”).</a:t>
            </a:r>
          </a:p>
        </p:txBody>
      </p:sp>
    </p:spTree>
    <p:extLst>
      <p:ext uri="{BB962C8B-B14F-4D97-AF65-F5344CB8AC3E}">
        <p14:creationId xmlns:p14="http://schemas.microsoft.com/office/powerpoint/2010/main" val="2491706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the Subjunctive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The “subjunctive” is a way of expressing thoughts about a situation that doesn’t actually </a:t>
            </a:r>
            <a:r>
              <a:rPr lang="en-US" sz="3200" dirty="0" smtClean="0"/>
              <a:t>exist – a “counterfactual condition.” </a:t>
            </a:r>
            <a:r>
              <a:rPr lang="en-US" sz="3200" dirty="0"/>
              <a:t>It’s like talking about what might be going on in a parallel universe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/>
              <a:t>For example, has someone ever prefaced some advice they want to give you with the phrase, “If I was you…?” That’s actually not correct</a:t>
            </a:r>
            <a:r>
              <a:rPr lang="en-US" sz="3200" dirty="0" smtClean="0"/>
              <a:t>. What they literally are expressing when they say that is, “If, in the past, I have been the person whom you are…”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15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Most Important Thing You Need to Know About the Subjunctive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Past Indicative Conjugation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</a:t>
            </a:r>
            <a:r>
              <a:rPr lang="en-US" dirty="0" smtClean="0"/>
              <a:t>was</a:t>
            </a:r>
          </a:p>
          <a:p>
            <a:pPr marL="0" indent="0">
              <a:buNone/>
            </a:pPr>
            <a:r>
              <a:rPr lang="en-US" dirty="0" smtClean="0"/>
              <a:t>you were</a:t>
            </a:r>
          </a:p>
          <a:p>
            <a:pPr marL="0" indent="0">
              <a:buNone/>
            </a:pPr>
            <a:r>
              <a:rPr lang="en-US" dirty="0" smtClean="0"/>
              <a:t>he/she/it was</a:t>
            </a:r>
          </a:p>
          <a:p>
            <a:pPr marL="0" indent="0">
              <a:buNone/>
            </a:pPr>
            <a:r>
              <a:rPr lang="en-US" dirty="0" smtClean="0"/>
              <a:t>we were</a:t>
            </a:r>
          </a:p>
          <a:p>
            <a:pPr marL="0" indent="0">
              <a:buNone/>
            </a:pPr>
            <a:r>
              <a:rPr lang="en-US" dirty="0" smtClean="0"/>
              <a:t>they </a:t>
            </a:r>
            <a:r>
              <a:rPr lang="en-US" dirty="0"/>
              <a:t>were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Subjunctive Conjugation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(if) I </a:t>
            </a:r>
            <a:r>
              <a:rPr lang="en-US" b="1" u="sng" dirty="0" smtClean="0"/>
              <a:t>were</a:t>
            </a:r>
            <a:endParaRPr lang="en-US" b="1" u="sng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you </a:t>
            </a:r>
            <a:r>
              <a:rPr lang="en-US" dirty="0" smtClean="0"/>
              <a:t>were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he/she/it </a:t>
            </a:r>
            <a:r>
              <a:rPr lang="en-US" b="1" u="sng" dirty="0" smtClean="0"/>
              <a:t>were</a:t>
            </a:r>
            <a:endParaRPr lang="en-US" b="1" u="sng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we </a:t>
            </a:r>
            <a:r>
              <a:rPr lang="en-US" dirty="0" smtClean="0"/>
              <a:t>were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they were</a:t>
            </a:r>
          </a:p>
        </p:txBody>
      </p:sp>
    </p:spTree>
    <p:extLst>
      <p:ext uri="{BB962C8B-B14F-4D97-AF65-F5344CB8AC3E}">
        <p14:creationId xmlns:p14="http://schemas.microsoft.com/office/powerpoint/2010/main" val="1923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24" y="1255375"/>
            <a:ext cx="8113688" cy="539929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6748530" y="1023555"/>
            <a:ext cx="1262130" cy="463640"/>
          </a:xfrm>
          <a:prstGeom prst="straightConnector1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15532" y="351690"/>
            <a:ext cx="2785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not was!</a:t>
            </a:r>
            <a:endParaRPr lang="en-US" sz="5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60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Now… The Subjunctive as Expressed Through Musical Theater!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91" y="2079819"/>
            <a:ext cx="7020864" cy="42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84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Fiddler on the 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www.youtube.com/watch?v=RBHZFYpQ6nc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76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Guys and Dolls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www.youtube.com/watch?v=aLooMzB_lgc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7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Writing You Own Subjunctive Sentences!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 wish …</a:t>
            </a:r>
          </a:p>
          <a:p>
            <a:r>
              <a:rPr lang="en-US" sz="2800" dirty="0" smtClean="0"/>
              <a:t>John wishes…</a:t>
            </a:r>
          </a:p>
          <a:p>
            <a:r>
              <a:rPr lang="en-US" sz="2800" dirty="0" smtClean="0"/>
              <a:t>They wish…</a:t>
            </a:r>
          </a:p>
          <a:p>
            <a:r>
              <a:rPr lang="en-US" sz="2800" dirty="0" smtClean="0"/>
              <a:t>If I…</a:t>
            </a:r>
          </a:p>
          <a:p>
            <a:r>
              <a:rPr lang="en-US" sz="2800" dirty="0" smtClean="0"/>
              <a:t>If you…</a:t>
            </a:r>
          </a:p>
          <a:p>
            <a:r>
              <a:rPr lang="en-US" sz="2800" dirty="0" smtClean="0"/>
              <a:t>If </a:t>
            </a:r>
            <a:r>
              <a:rPr lang="en-US" sz="2800" dirty="0" err="1" smtClean="0"/>
              <a:t>Oteng</a:t>
            </a:r>
            <a:r>
              <a:rPr lang="en-US" sz="2800" dirty="0" smtClean="0"/>
              <a:t>…</a:t>
            </a:r>
          </a:p>
          <a:p>
            <a:r>
              <a:rPr lang="en-US" sz="2800" dirty="0" smtClean="0"/>
              <a:t>If we…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7436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285</TotalTime>
  <Words>281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</vt:lpstr>
      <vt:lpstr>Banded</vt:lpstr>
      <vt:lpstr>Subjunctive Mood</vt:lpstr>
      <vt:lpstr>What is a Mood?</vt:lpstr>
      <vt:lpstr>The Purpose of the Subjunctive</vt:lpstr>
      <vt:lpstr>The Most Important Thing You Need to Know About the Subjunctive</vt:lpstr>
      <vt:lpstr>PowerPoint Presentation</vt:lpstr>
      <vt:lpstr>And Now… The Subjunctive as Expressed Through Musical Theater!</vt:lpstr>
      <vt:lpstr>Example from Fiddler on the Roof</vt:lpstr>
      <vt:lpstr>Example from Guys and Dolls</vt:lpstr>
      <vt:lpstr>Practice Writing You Own Subjunctive Sentences!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Subjunctive Mood</dc:title>
  <dc:creator>Chapman, Elizabeth M</dc:creator>
  <cp:lastModifiedBy>Chapman, Elizabeth M</cp:lastModifiedBy>
  <cp:revision>10</cp:revision>
  <dcterms:created xsi:type="dcterms:W3CDTF">2014-02-23T22:12:56Z</dcterms:created>
  <dcterms:modified xsi:type="dcterms:W3CDTF">2015-04-20T19:46:47Z</dcterms:modified>
</cp:coreProperties>
</file>