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Hero’s Cycle/Journey Poster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Working in a group, you will create a poster showing the hero’s journey from a famous story.</a:t>
            </a:r>
          </a:p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Your poster must include:</a:t>
            </a:r>
          </a:p>
          <a:p>
            <a:pPr lvl="1"/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The name of the stage (“The Call to Adventure”)</a:t>
            </a:r>
          </a:p>
          <a:p>
            <a:pPr lvl="1"/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An explanation of how your story fulfills that element (“Harry Potter receives his letter to Hogwarts, inviting him to join a magical school.”)</a:t>
            </a:r>
          </a:p>
          <a:p>
            <a:pPr lvl="1"/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 picture</a:t>
            </a:r>
          </a:p>
          <a:p>
            <a:r>
              <a:rPr lang="en-US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You must complete a rough draft first on a piece of printer paper before I let you have your poster paper. There is no extra poster paper! If you mess up, you have to fix it.</a:t>
            </a: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TC104033927[[fn=Main Event]]</Template>
  <TotalTime>462</TotalTime>
  <Words>107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Impact</vt:lpstr>
      <vt:lpstr>Main Event</vt:lpstr>
      <vt:lpstr>The Hero’s Cycle/Journey Poster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Hero’s Cycle/Journey Poster</dc:title>
  <dc:creator>Chapman, Elizabeth M</dc:creator>
  <cp:lastModifiedBy>Chapman, Elizabeth M</cp:lastModifiedBy>
  <cp:revision>2</cp:revision>
  <dcterms:created xsi:type="dcterms:W3CDTF">2014-10-08T12:30:44Z</dcterms:created>
  <dcterms:modified xsi:type="dcterms:W3CDTF">2014-10-08T20:13:08Z</dcterms:modified>
</cp:coreProperties>
</file>