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6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56DDE-D999-4969-B60B-9E7818861D13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5700F-1849-4832-80A6-EBFD16F0C4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852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56DDE-D999-4969-B60B-9E7818861D13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5700F-1849-4832-80A6-EBFD16F0C4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321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56DDE-D999-4969-B60B-9E7818861D13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5700F-1849-4832-80A6-EBFD16F0C4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977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56DDE-D999-4969-B60B-9E7818861D13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5700F-1849-4832-80A6-EBFD16F0C4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423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56DDE-D999-4969-B60B-9E7818861D13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5700F-1849-4832-80A6-EBFD16F0C4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409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56DDE-D999-4969-B60B-9E7818861D13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5700F-1849-4832-80A6-EBFD16F0C4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090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56DDE-D999-4969-B60B-9E7818861D13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5700F-1849-4832-80A6-EBFD16F0C4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175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56DDE-D999-4969-B60B-9E7818861D13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5700F-1849-4832-80A6-EBFD16F0C4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189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56DDE-D999-4969-B60B-9E7818861D13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5700F-1849-4832-80A6-EBFD16F0C4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414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56DDE-D999-4969-B60B-9E7818861D13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5700F-1849-4832-80A6-EBFD16F0C4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108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56DDE-D999-4969-B60B-9E7818861D13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5700F-1849-4832-80A6-EBFD16F0C4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180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C56DDE-D999-4969-B60B-9E7818861D13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75700F-1849-4832-80A6-EBFD16F0C4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715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962176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“Setting” Definition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In works of narrative (especially fictional), the literary element setting includes the historical moment in time and geographic location in which a story takes place, and helps initiate the main backdrop and mood for a story.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518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86825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Setting includes…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The geographical setting – elements like the land, the climate</a:t>
            </a:r>
            <a:br>
              <a:rPr lang="en-US" dirty="0" smtClean="0"/>
            </a:br>
            <a:r>
              <a:rPr lang="en-US" dirty="0" smtClean="0"/>
              <a:t>The historical era – does it take place in the past, present, </a:t>
            </a:r>
            <a:r>
              <a:rPr lang="en-US" dirty="0" err="1" smtClean="0"/>
              <a:t>etc</a:t>
            </a:r>
            <a:r>
              <a:rPr lang="en-US" dirty="0" smtClean="0"/>
              <a:t>?</a:t>
            </a:r>
            <a:br>
              <a:rPr lang="en-US" dirty="0" smtClean="0"/>
            </a:br>
            <a:r>
              <a:rPr lang="en-US" dirty="0" smtClean="0"/>
              <a:t>The culture – what are the traditions, customs, and language of the place?</a:t>
            </a:r>
            <a:br>
              <a:rPr lang="en-US" dirty="0" smtClean="0"/>
            </a:br>
            <a:r>
              <a:rPr lang="en-US" dirty="0" smtClean="0"/>
              <a:t>The emotional atmosphere – how does the place </a:t>
            </a:r>
            <a:r>
              <a:rPr lang="en-US" i="1" dirty="0" smtClean="0"/>
              <a:t>feel</a:t>
            </a:r>
            <a:r>
              <a:rPr lang="en-US" dirty="0" smtClean="0"/>
              <a:t>? (for example, at a funeral)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233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Things you could write about while pre-writing for setting.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Sensory details about the place – sights, sounds, smells, tastes, physical feelings</a:t>
            </a:r>
          </a:p>
          <a:p>
            <a:r>
              <a:rPr lang="en-US" dirty="0" smtClean="0"/>
              <a:t>The culture of the place – how do people usually get along? Are there rules or traditions unique to this place that are relevant to the story?</a:t>
            </a:r>
          </a:p>
          <a:p>
            <a:r>
              <a:rPr lang="en-US" dirty="0" smtClean="0"/>
              <a:t>What makes this place different from the areas that your reader might know?</a:t>
            </a:r>
          </a:p>
          <a:p>
            <a:r>
              <a:rPr lang="en-US" dirty="0" smtClean="0"/>
              <a:t>How the setting influenced the conflict</a:t>
            </a:r>
          </a:p>
          <a:p>
            <a:r>
              <a:rPr lang="en-US" dirty="0" smtClean="0"/>
              <a:t>How the setting influenced the characters</a:t>
            </a:r>
          </a:p>
          <a:p>
            <a:r>
              <a:rPr lang="en-US" dirty="0" smtClean="0"/>
              <a:t>The “feeling” of the place</a:t>
            </a:r>
          </a:p>
          <a:p>
            <a:r>
              <a:rPr lang="en-US" dirty="0" smtClean="0"/>
              <a:t>Other things that I’m not thinking of right now!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506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105</Words>
  <Application>Microsoft Office PowerPoint</Application>
  <PresentationFormat>Widescreen</PresentationFormat>
  <Paragraphs>10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“Setting” Definition  In works of narrative (especially fictional), the literary element setting includes the historical moment in time and geographic location in which a story takes place, and helps initiate the main backdrop and mood for a story. </vt:lpstr>
      <vt:lpstr>Setting includes…  The geographical setting – elements like the land, the climate The historical era – does it take place in the past, present, etc? The culture – what are the traditions, customs, and language of the place? The emotional atmosphere – how does the place feel? (for example, at a funeral)</vt:lpstr>
      <vt:lpstr>Things you could write about while pre-writing for setting.</vt:lpstr>
    </vt:vector>
  </TitlesOfParts>
  <Company>HISD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“Setting” Definition  In works of narrative (especially fictional), the literary element setting includes the historical moment in time and geographic location in which a story takes place, and helps initiate the main backdrop and mood for a story.</dc:title>
  <dc:creator>Chapman, Elizabeth M</dc:creator>
  <cp:lastModifiedBy>Chapman, Elizabeth M</cp:lastModifiedBy>
  <cp:revision>3</cp:revision>
  <dcterms:created xsi:type="dcterms:W3CDTF">2014-09-22T19:21:37Z</dcterms:created>
  <dcterms:modified xsi:type="dcterms:W3CDTF">2014-09-22T20:04:23Z</dcterms:modified>
</cp:coreProperties>
</file>