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5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8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5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9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0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3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4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1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6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2F526-6D18-4854-9592-ADEB8D9E62AC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97A64-F30C-45F2-A304-4E106804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0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Adding Deeper Meaning to Your Personal Narrative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7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Deeper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r>
              <a:rPr lang="en-US" dirty="0" smtClean="0"/>
              <a:t> (“Is being unhappy a sign that you are doing something wrong with your life? Do people deserve their unhappiness?”)</a:t>
            </a:r>
          </a:p>
          <a:p>
            <a:r>
              <a:rPr lang="en-US" b="1" dirty="0" smtClean="0"/>
              <a:t>Themes</a:t>
            </a:r>
            <a:r>
              <a:rPr lang="en-US" dirty="0" smtClean="0"/>
              <a:t> (“Everyone has something they dislike about themselves that they refuse to admit to. Mary’s was that she grew up poor; Scott’s was that he was gay; mine was that I was depressed.”) </a:t>
            </a:r>
          </a:p>
          <a:p>
            <a:r>
              <a:rPr lang="en-US" b="1" dirty="0" smtClean="0"/>
              <a:t>Lessons</a:t>
            </a:r>
            <a:r>
              <a:rPr lang="en-US" dirty="0" smtClean="0"/>
              <a:t> </a:t>
            </a:r>
            <a:r>
              <a:rPr lang="en-US" dirty="0" smtClean="0"/>
              <a:t>(“Nothing brings people together like finding someone else to hate.”)</a:t>
            </a:r>
            <a:endParaRPr lang="en-US" dirty="0" smtClean="0"/>
          </a:p>
          <a:p>
            <a:r>
              <a:rPr lang="en-US" b="1" dirty="0" smtClean="0"/>
              <a:t>Symbols/Metaphors</a:t>
            </a:r>
            <a:r>
              <a:rPr lang="en-US" dirty="0" smtClean="0"/>
              <a:t> (“The highway in Beaumont as a symbol of racial division; the pollution as a metaphor for what I was feeling inside; Mary was like a magpie – she liked shiny and cheap things”)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3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5525037" y="90152"/>
            <a:ext cx="51515" cy="623337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80304" y="3464417"/>
            <a:ext cx="11681138" cy="2575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9854" y="277122"/>
            <a:ext cx="4185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Questions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6735652" y="90152"/>
            <a:ext cx="4185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Themes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759853" y="3752271"/>
            <a:ext cx="4185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Lessons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6735651" y="3752271"/>
            <a:ext cx="4443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Symbols/Metaphors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18525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127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Adding Deeper Meaning to Your Personal Narrative</vt:lpstr>
      <vt:lpstr>Kinds of Deeper Meaning</vt:lpstr>
      <vt:lpstr>PowerPoint Presentation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Deeper Meaning to Your Personal Narrative</dc:title>
  <dc:creator>Chapman, Elizabeth M</dc:creator>
  <cp:lastModifiedBy>Chapman, Elizabeth M</cp:lastModifiedBy>
  <cp:revision>2</cp:revision>
  <dcterms:created xsi:type="dcterms:W3CDTF">2014-09-24T01:27:47Z</dcterms:created>
  <dcterms:modified xsi:type="dcterms:W3CDTF">2014-09-24T01:32:44Z</dcterms:modified>
</cp:coreProperties>
</file>