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60" r:id="rId6"/>
    <p:sldId id="261" r:id="rId7"/>
    <p:sldId id="257" r:id="rId8"/>
    <p:sldId id="262" r:id="rId9"/>
    <p:sldId id="263" r:id="rId10"/>
    <p:sldId id="267" r:id="rId11"/>
    <p:sldId id="266" r:id="rId12"/>
    <p:sldId id="269" r:id="rId13"/>
    <p:sldId id="270" r:id="rId14"/>
    <p:sldId id="268" r:id="rId15"/>
    <p:sldId id="259" r:id="rId16"/>
    <p:sldId id="271" r:id="rId17"/>
    <p:sldId id="264" r:id="rId18"/>
    <p:sldId id="265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0307-B85C-446A-8EF0-0407D435D787}" type="datetimeFigureOut">
              <a:rPr lang="en-US" dirty="0"/>
              <a:t>2/23/2014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39ACE-9343-4EBE-B5CA-AEA240A1DC53}" type="datetimeFigureOut">
              <a:rPr lang="en-US" dirty="0"/>
              <a:t>2/23/2014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00F7B-89C5-4DF7-A309-6263220147D4}" type="datetimeFigureOut">
              <a:rPr lang="en-US" dirty="0"/>
              <a:t>2/23/2014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C95DE-FD64-4606-AE61-EC1136867CC6}" type="datetimeFigureOut">
              <a:rPr lang="en-US" dirty="0"/>
              <a:t>2/23/2014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0BBD-30FE-4CF1-900A-0C45149F8AF8}" type="datetimeFigureOut">
              <a:rPr lang="en-US" dirty="0"/>
              <a:t>2/23/2014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A5F7F-3E81-4C65-A4D1-CB62D5B9DB91}" type="datetimeFigureOut">
              <a:rPr lang="en-US" dirty="0"/>
              <a:t>2/23/2014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ECC86-1672-4627-AEFE-EC5485C73905}" type="datetimeFigureOut">
              <a:rPr lang="en-US" dirty="0"/>
              <a:t>2/23/2014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CB01F-D966-4C62-B900-0BE008A90C98}" type="datetimeFigureOut">
              <a:rPr lang="en-US" dirty="0"/>
              <a:t>2/23/2014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3A0EA-7DC7-4964-BB97-B173EF3B859A}" type="datetimeFigureOut">
              <a:rPr lang="en-US" dirty="0"/>
              <a:t>2/23/2014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62E7-95FA-4FC4-9EC5-DDBFA8DC7417}" type="datetimeFigureOut">
              <a:rPr lang="en-US" dirty="0"/>
              <a:t>2/23/2014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987F2-A784-4F72-BB57-0E9EACDE722E}" type="datetimeFigureOut">
              <a:rPr lang="en-US" dirty="0"/>
              <a:t>2/23/2014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D51E-4B19-444E-85C0-DBD7EB6263F4}" type="datetimeFigureOut">
              <a:rPr lang="en-US" dirty="0"/>
              <a:t>2/23/2014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7255A-4AD5-4D3E-9A0A-689DA3BA976C}" type="datetimeFigureOut">
              <a:rPr lang="en-US" dirty="0"/>
              <a:t>2/23/2014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0AD15-87AC-45B2-9EE5-8D165AF83CD7}" type="datetimeFigureOut">
              <a:rPr lang="en-US" dirty="0"/>
              <a:t>2/23/2014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40CCD-F0D6-4CC2-A4C8-2D7D0D875F02}" type="datetimeFigureOut">
              <a:rPr lang="en-US" dirty="0"/>
              <a:t>2/23/2014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FE2CC-454D-4466-AC55-B86DA0A87BAE}" type="datetimeFigureOut">
              <a:rPr lang="en-US" dirty="0"/>
              <a:t>2/23/2014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B647B1BF-4039-460D-A637-65428CBD720E}" type="datetimeFigureOut">
              <a:rPr lang="en-US" dirty="0"/>
              <a:t>2/23/2014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F52CC-F3D9-41D4-BCE4-C208E61A3F31}" type="datetimeFigureOut">
              <a:rPr lang="en-US" dirty="0"/>
              <a:t>2/23/2014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hyperlink" Target="http://www.youtube.com/watch?v=G8O79uP0JmM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5" Type="http://schemas.openxmlformats.org/officeDocument/2006/relationships/image" Target="../media/image6.png"/><Relationship Id="rId4" Type="http://schemas.openxmlformats.org/officeDocument/2006/relationships/image" Target="../media/image8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rt3Kcy3mK-Y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 Participles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Wha</a:t>
            </a:r>
            <a:r>
              <a:rPr lang="en-US" dirty="0" smtClean="0"/>
              <a:t>..what?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540769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is a verb not a verb?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it acts as an adjective!</a:t>
            </a:r>
          </a:p>
          <a:p>
            <a:endParaRPr lang="en-US" dirty="0"/>
          </a:p>
          <a:p>
            <a:r>
              <a:rPr lang="en-US" dirty="0" smtClean="0"/>
              <a:t>The </a:t>
            </a:r>
            <a:r>
              <a:rPr lang="en-US" u="sng" dirty="0" smtClean="0"/>
              <a:t>snoring</a:t>
            </a:r>
            <a:r>
              <a:rPr lang="en-US" dirty="0" smtClean="0"/>
              <a:t> student drooled on the desk.</a:t>
            </a:r>
          </a:p>
          <a:p>
            <a:r>
              <a:rPr lang="en-US" u="sng" dirty="0" smtClean="0"/>
              <a:t>Running through the halls</a:t>
            </a:r>
            <a:r>
              <a:rPr lang="en-US" dirty="0" smtClean="0"/>
              <a:t>, Daniel arrived just in time.</a:t>
            </a:r>
          </a:p>
          <a:p>
            <a:r>
              <a:rPr lang="en-US" dirty="0" smtClean="0"/>
              <a:t>The </a:t>
            </a:r>
            <a:r>
              <a:rPr lang="en-US" u="sng" dirty="0" smtClean="0"/>
              <a:t>cracked</a:t>
            </a:r>
            <a:r>
              <a:rPr lang="en-US" dirty="0" smtClean="0"/>
              <a:t> window is going to get fixed today.</a:t>
            </a:r>
          </a:p>
          <a:p>
            <a:r>
              <a:rPr lang="en-US" u="sng" dirty="0" smtClean="0"/>
              <a:t>Cracked down the middle by Thor’s hammer</a:t>
            </a:r>
            <a:r>
              <a:rPr lang="en-US" dirty="0" smtClean="0"/>
              <a:t>, the bridge began to break apart. 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593045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There are four ways to create participles: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1767095"/>
              </p:ext>
            </p:extLst>
          </p:nvPr>
        </p:nvGraphicFramePr>
        <p:xfrm>
          <a:off x="681038" y="2336800"/>
          <a:ext cx="9613899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4633"/>
                <a:gridCol w="3204633"/>
                <a:gridCol w="3204633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Present (-</a:t>
                      </a:r>
                      <a:r>
                        <a:rPr lang="en-US" sz="2800" dirty="0" err="1" smtClean="0"/>
                        <a:t>ing</a:t>
                      </a:r>
                      <a:r>
                        <a:rPr lang="en-US" sz="2800" dirty="0" smtClean="0"/>
                        <a:t>)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Past (-</a:t>
                      </a:r>
                      <a:r>
                        <a:rPr lang="en-US" sz="2800" dirty="0" err="1" smtClean="0"/>
                        <a:t>ed</a:t>
                      </a:r>
                      <a:r>
                        <a:rPr lang="en-US" sz="2800" dirty="0" smtClean="0"/>
                        <a:t>, -d,</a:t>
                      </a:r>
                      <a:r>
                        <a:rPr lang="en-US" sz="2800" baseline="0" dirty="0" smtClean="0"/>
                        <a:t> -en, -n, -t)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word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The</a:t>
                      </a:r>
                      <a:r>
                        <a:rPr lang="en-US" sz="2800" baseline="0" dirty="0" smtClean="0"/>
                        <a:t> </a:t>
                      </a:r>
                      <a:r>
                        <a:rPr lang="en-US" sz="2800" u="sng" baseline="0" dirty="0" smtClean="0"/>
                        <a:t>breaking</a:t>
                      </a:r>
                      <a:r>
                        <a:rPr lang="en-US" sz="2800" baseline="0" dirty="0" smtClean="0"/>
                        <a:t> bones crunched loudly in the giant’s hands.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The </a:t>
                      </a:r>
                      <a:r>
                        <a:rPr lang="en-US" sz="2800" u="sng" dirty="0" smtClean="0"/>
                        <a:t>broken</a:t>
                      </a:r>
                      <a:r>
                        <a:rPr lang="en-US" sz="2800" dirty="0" smtClean="0"/>
                        <a:t> bones lay</a:t>
                      </a:r>
                      <a:r>
                        <a:rPr lang="en-US" sz="2800" baseline="0" dirty="0" smtClean="0"/>
                        <a:t> by the giant’s fire.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phrase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u="sng" dirty="0" smtClean="0"/>
                        <a:t>Breaking</a:t>
                      </a:r>
                      <a:r>
                        <a:rPr lang="en-US" sz="2800" u="sng" baseline="0" dirty="0" smtClean="0"/>
                        <a:t> with a crash</a:t>
                      </a:r>
                      <a:r>
                        <a:rPr lang="en-US" sz="2800" baseline="0" dirty="0" smtClean="0"/>
                        <a:t>, the vase hit the floor.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u="sng" dirty="0" smtClean="0"/>
                        <a:t>Broken into pieces</a:t>
                      </a:r>
                      <a:r>
                        <a:rPr lang="en-US" sz="2800" dirty="0" smtClean="0"/>
                        <a:t>,</a:t>
                      </a:r>
                      <a:r>
                        <a:rPr lang="en-US" sz="2800" baseline="0" dirty="0" smtClean="0"/>
                        <a:t> the vase lay on the floor.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10300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Participles can be in present tense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/>
              <a:t>Present participle </a:t>
            </a:r>
            <a:r>
              <a:rPr lang="en-US" dirty="0" smtClean="0"/>
              <a:t>– the –</a:t>
            </a:r>
            <a:r>
              <a:rPr lang="en-US" dirty="0" err="1" smtClean="0"/>
              <a:t>ing</a:t>
            </a:r>
            <a:r>
              <a:rPr lang="en-US" dirty="0" smtClean="0"/>
              <a:t> form of a verb used as an adjective</a:t>
            </a:r>
          </a:p>
          <a:p>
            <a:pPr lvl="1"/>
            <a:r>
              <a:rPr lang="en-US" dirty="0" smtClean="0"/>
              <a:t>The </a:t>
            </a:r>
            <a:r>
              <a:rPr lang="en-US" u="sng" dirty="0"/>
              <a:t>running </a:t>
            </a:r>
            <a:r>
              <a:rPr lang="en-US" dirty="0" smtClean="0"/>
              <a:t>man stumbled.  (word)</a:t>
            </a:r>
            <a:endParaRPr lang="en-US" dirty="0"/>
          </a:p>
          <a:p>
            <a:pPr lvl="1"/>
            <a:r>
              <a:rPr lang="en-US" u="sng" dirty="0" smtClean="0"/>
              <a:t>Speeding through the streets</a:t>
            </a:r>
            <a:r>
              <a:rPr lang="en-US" dirty="0" smtClean="0"/>
              <a:t>, the car took the corner on two wheels. (phrase)</a:t>
            </a:r>
            <a:endParaRPr lang="en-US" dirty="0"/>
          </a:p>
          <a:p>
            <a:pPr marL="457200" lvl="1" indent="0">
              <a:buNone/>
            </a:pPr>
            <a:endParaRPr lang="en-US" dirty="0" smtClean="0"/>
          </a:p>
          <a:p>
            <a:pPr marL="228600" lvl="1">
              <a:spcBef>
                <a:spcPts val="1000"/>
              </a:spcBef>
            </a:pPr>
            <a:r>
              <a:rPr lang="en-US" sz="2400" dirty="0"/>
              <a:t>Each of these –</a:t>
            </a:r>
            <a:r>
              <a:rPr lang="en-US" sz="2400" dirty="0" err="1"/>
              <a:t>ing</a:t>
            </a:r>
            <a:r>
              <a:rPr lang="en-US" sz="2400" dirty="0"/>
              <a:t> verbs is used to answer the question </a:t>
            </a:r>
            <a:r>
              <a:rPr lang="en-US" sz="2400" i="1" dirty="0"/>
              <a:t>which</a:t>
            </a:r>
            <a:r>
              <a:rPr lang="en-US" sz="2400" dirty="0"/>
              <a:t> or </a:t>
            </a:r>
            <a:r>
              <a:rPr lang="en-US" sz="2400" i="1" dirty="0"/>
              <a:t>what</a:t>
            </a:r>
            <a:r>
              <a:rPr lang="en-US" sz="2400" dirty="0" smtClean="0"/>
              <a:t>?</a:t>
            </a:r>
          </a:p>
          <a:p>
            <a:pPr marL="457200" lvl="2" indent="0">
              <a:spcBef>
                <a:spcPts val="1000"/>
              </a:spcBef>
              <a:buNone/>
            </a:pPr>
            <a:endParaRPr lang="en-US" sz="2200" dirty="0"/>
          </a:p>
          <a:p>
            <a:endParaRPr lang="en-US" dirty="0"/>
          </a:p>
          <a:p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13562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man?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The one running</a:t>
            </a:r>
          </a:p>
          <a:p>
            <a:pPr lvl="1"/>
            <a:endParaRPr lang="en-US" dirty="0" smtClean="0"/>
          </a:p>
          <a:p>
            <a:pPr marL="914400" lvl="2" indent="0">
              <a:buNone/>
            </a:pP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1337" y="3302598"/>
            <a:ext cx="1815084" cy="166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7172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car?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The one speeding</a:t>
            </a:r>
          </a:p>
          <a:p>
            <a:pPr lvl="1"/>
            <a:endParaRPr lang="en-US" dirty="0" smtClean="0"/>
          </a:p>
          <a:p>
            <a:pPr lvl="2"/>
            <a:endParaRPr lang="en-US" dirty="0"/>
          </a:p>
          <a:p>
            <a:pPr lvl="2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644" y="3429000"/>
            <a:ext cx="2743200" cy="2743200"/>
          </a:xfrm>
          <a:prstGeom prst="rect">
            <a:avLst/>
          </a:prstGeom>
        </p:spPr>
      </p:pic>
      <p:pic>
        <p:nvPicPr>
          <p:cNvPr id="7" name="MS910220369[1]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41853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683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00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Music Interlude – Who likes to dance?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u="sng" dirty="0" smtClean="0"/>
              <a:t>dancing</a:t>
            </a:r>
            <a:r>
              <a:rPr lang="en-US" dirty="0" smtClean="0"/>
              <a:t> queen, of course!</a:t>
            </a:r>
          </a:p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www.youtube.com/watch?v=G8O79uP0JmM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391" y="3974063"/>
            <a:ext cx="761695" cy="1803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421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Participles can also be in past tense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Past participles – the –</a:t>
            </a:r>
            <a:r>
              <a:rPr lang="en-US" dirty="0" err="1" smtClean="0"/>
              <a:t>ed</a:t>
            </a:r>
            <a:r>
              <a:rPr lang="en-US" dirty="0" smtClean="0"/>
              <a:t>, -d, -t, -en, -n form of the verb used as an adjective</a:t>
            </a:r>
          </a:p>
          <a:p>
            <a:pPr lvl="1"/>
            <a:r>
              <a:rPr lang="en-US" dirty="0" smtClean="0"/>
              <a:t>The </a:t>
            </a:r>
            <a:r>
              <a:rPr lang="en-US" u="sng" dirty="0" smtClean="0"/>
              <a:t>rotted</a:t>
            </a:r>
            <a:r>
              <a:rPr lang="en-US" dirty="0" smtClean="0"/>
              <a:t> wood was no good for building. (word)</a:t>
            </a:r>
            <a:endParaRPr lang="en-US" dirty="0"/>
          </a:p>
          <a:p>
            <a:pPr lvl="1"/>
            <a:r>
              <a:rPr lang="en-US" u="sng" dirty="0" smtClean="0"/>
              <a:t>Rotted to the core</a:t>
            </a:r>
            <a:r>
              <a:rPr lang="en-US" dirty="0" smtClean="0"/>
              <a:t>, the mushy apple was crawling with worms. (phrase)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68027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wood?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rotted wood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890" y="3995947"/>
            <a:ext cx="3589361" cy="2442949"/>
          </a:xfrm>
          <a:prstGeom prst="rect">
            <a:avLst/>
          </a:prstGeom>
        </p:spPr>
      </p:pic>
      <p:pic>
        <p:nvPicPr>
          <p:cNvPr id="5" name="MS900074715[1]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61427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5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mushy apple?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one rotted to the core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1319" y="3725136"/>
            <a:ext cx="1850746" cy="1837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8853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Music interlude #2  What’s wrong with her heart?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It’s a broken heart, </a:t>
            </a:r>
            <a:r>
              <a:rPr lang="en-US" dirty="0"/>
              <a:t>of course.</a:t>
            </a:r>
          </a:p>
          <a:p>
            <a:endParaRPr lang="en-US" u="sng" dirty="0" smtClean="0">
              <a:hlinkClick r:id="rId2"/>
            </a:endParaRPr>
          </a:p>
          <a:p>
            <a:pPr marL="0" indent="0">
              <a:buNone/>
            </a:pPr>
            <a:endParaRPr lang="en-US" u="sng" dirty="0">
              <a:hlinkClick r:id="rId2"/>
            </a:endParaRPr>
          </a:p>
          <a:p>
            <a:pPr marL="0" indent="0">
              <a:buNone/>
            </a:pPr>
            <a:endParaRPr lang="en-US" dirty="0" smtClean="0">
              <a:hlinkClick r:id="rId2"/>
            </a:endParaRPr>
          </a:p>
          <a:p>
            <a:pPr marL="0" indent="0">
              <a:buNone/>
            </a:pPr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www.youtube.com/watch?v=rt3Kcy3mK-Y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6502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Participial Phrases in Expository Writing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u="sng" dirty="0" smtClean="0"/>
              <a:t>caring</a:t>
            </a:r>
            <a:r>
              <a:rPr lang="en-US" dirty="0" smtClean="0"/>
              <a:t> person always puts herself above others.</a:t>
            </a:r>
          </a:p>
          <a:p>
            <a:r>
              <a:rPr lang="en-US" u="sng" dirty="0" smtClean="0"/>
              <a:t>Helping the old man across the street</a:t>
            </a:r>
            <a:r>
              <a:rPr lang="en-US" dirty="0" smtClean="0"/>
              <a:t>, I realized the importance of putting others first. </a:t>
            </a:r>
          </a:p>
          <a:p>
            <a:r>
              <a:rPr lang="en-US" dirty="0" smtClean="0"/>
              <a:t>The </a:t>
            </a:r>
            <a:r>
              <a:rPr lang="en-US" u="sng" dirty="0" smtClean="0"/>
              <a:t>shared</a:t>
            </a:r>
            <a:r>
              <a:rPr lang="en-US" dirty="0" smtClean="0"/>
              <a:t> information helped save the world.</a:t>
            </a:r>
          </a:p>
          <a:p>
            <a:r>
              <a:rPr lang="en-US" u="sng" dirty="0" smtClean="0"/>
              <a:t>Surprised by my emotions</a:t>
            </a:r>
            <a:r>
              <a:rPr lang="en-US" dirty="0" smtClean="0"/>
              <a:t>, I began to cry at his thoughtfulness.</a:t>
            </a:r>
          </a:p>
        </p:txBody>
      </p:sp>
    </p:spTree>
    <p:extLst>
      <p:ext uri="{BB962C8B-B14F-4D97-AF65-F5344CB8AC3E}">
        <p14:creationId xmlns:p14="http://schemas.microsoft.com/office/powerpoint/2010/main" val="7768896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participle should be near the noun it modifies.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Double check to make sure your participle is acting as an adjective to the nearby noun.  Otherwise, you have what’s called a </a:t>
            </a:r>
            <a:r>
              <a:rPr lang="en-US" u="sng" dirty="0" smtClean="0"/>
              <a:t>dangling participle.</a:t>
            </a:r>
          </a:p>
          <a:p>
            <a:endParaRPr lang="en-US" dirty="0"/>
          </a:p>
          <a:p>
            <a:pPr lvl="1"/>
            <a:r>
              <a:rPr lang="en-US" dirty="0" smtClean="0"/>
              <a:t>Listening to the student’s excuse, the homework is still due.</a:t>
            </a:r>
          </a:p>
          <a:p>
            <a:pPr lvl="1"/>
            <a:r>
              <a:rPr lang="en-US" dirty="0" smtClean="0"/>
              <a:t>Listening to the student’s excuse, the teacher shook her head in despair.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Broken by the bully, Jose held his bleeding nose.</a:t>
            </a:r>
          </a:p>
          <a:p>
            <a:pPr lvl="1"/>
            <a:r>
              <a:rPr lang="en-US" dirty="0" smtClean="0"/>
              <a:t>Jose held his bleeding nose broken by </a:t>
            </a:r>
            <a:r>
              <a:rPr lang="en-US" smtClean="0"/>
              <a:t>the bully.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603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Participles – Vocabulary Sentences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Write ten sentences using present participles. Use any of the words. Here are your first two.</a:t>
            </a:r>
          </a:p>
          <a:p>
            <a:endParaRPr lang="en-US" dirty="0" smtClean="0"/>
          </a:p>
          <a:p>
            <a:r>
              <a:rPr lang="en-US" dirty="0" smtClean="0"/>
              <a:t>1. </a:t>
            </a:r>
            <a:r>
              <a:rPr lang="en-US" u="sng" dirty="0" smtClean="0"/>
              <a:t>Descending into the </a:t>
            </a:r>
            <a:r>
              <a:rPr lang="en-US" u="sng" dirty="0" smtClean="0">
                <a:solidFill>
                  <a:schemeClr val="bg1"/>
                </a:solidFill>
              </a:rPr>
              <a:t>bowels</a:t>
            </a:r>
            <a:r>
              <a:rPr lang="en-US" u="sng" dirty="0" smtClean="0"/>
              <a:t> of the basement</a:t>
            </a:r>
            <a:r>
              <a:rPr lang="en-US" dirty="0" smtClean="0"/>
              <a:t>, I shook with fear.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2. The </a:t>
            </a:r>
            <a:r>
              <a:rPr lang="en-US" u="sng" dirty="0" smtClean="0"/>
              <a:t>frowning</a:t>
            </a:r>
            <a:r>
              <a:rPr lang="en-US" dirty="0" smtClean="0"/>
              <a:t> policeman asked, “What’s all the </a:t>
            </a:r>
            <a:r>
              <a:rPr lang="en-US" b="1" dirty="0" smtClean="0">
                <a:solidFill>
                  <a:schemeClr val="bg1"/>
                </a:solidFill>
              </a:rPr>
              <a:t>ruckus</a:t>
            </a:r>
            <a:r>
              <a:rPr lang="en-US" dirty="0" smtClean="0"/>
              <a:t>?”</a:t>
            </a:r>
          </a:p>
        </p:txBody>
      </p:sp>
    </p:spTree>
    <p:extLst>
      <p:ext uri="{BB962C8B-B14F-4D97-AF65-F5344CB8AC3E}">
        <p14:creationId xmlns:p14="http://schemas.microsoft.com/office/powerpoint/2010/main" val="42855225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On the back of your paper, write </a:t>
            </a:r>
            <a:r>
              <a:rPr lang="en-US" dirty="0" err="1"/>
              <a:t>w</a:t>
            </a:r>
            <a:r>
              <a:rPr lang="en-US" dirty="0" err="1" smtClean="0"/>
              <a:t>rite</a:t>
            </a:r>
            <a:r>
              <a:rPr lang="en-US" dirty="0" smtClean="0"/>
              <a:t> </a:t>
            </a:r>
            <a:r>
              <a:rPr lang="en-US" dirty="0"/>
              <a:t>ten sentences using </a:t>
            </a:r>
            <a:r>
              <a:rPr lang="en-US" dirty="0" smtClean="0"/>
              <a:t>past </a:t>
            </a:r>
            <a:r>
              <a:rPr lang="en-US" dirty="0"/>
              <a:t>participles. Use any of the words. Here are </a:t>
            </a:r>
            <a:r>
              <a:rPr lang="en-US" dirty="0" smtClean="0"/>
              <a:t>numbers 11 and 12.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11. </a:t>
            </a:r>
            <a:r>
              <a:rPr lang="en-US" u="sng" dirty="0" smtClean="0"/>
              <a:t>Dead for days</a:t>
            </a:r>
            <a:r>
              <a:rPr lang="en-US" dirty="0" smtClean="0"/>
              <a:t>, the zombie </a:t>
            </a:r>
            <a:r>
              <a:rPr lang="en-US" b="1" dirty="0" smtClean="0">
                <a:solidFill>
                  <a:schemeClr val="bg1"/>
                </a:solidFill>
              </a:rPr>
              <a:t>shambled</a:t>
            </a:r>
            <a:r>
              <a:rPr lang="en-US" dirty="0" smtClean="0"/>
              <a:t> towards the noise.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12. The </a:t>
            </a:r>
            <a:r>
              <a:rPr lang="en-US" u="sng" dirty="0" smtClean="0"/>
              <a:t>closed</a:t>
            </a:r>
            <a:r>
              <a:rPr lang="en-US" dirty="0" smtClean="0"/>
              <a:t> sign on the door </a:t>
            </a:r>
            <a:r>
              <a:rPr lang="en-US" dirty="0" smtClean="0">
                <a:solidFill>
                  <a:schemeClr val="bg1"/>
                </a:solidFill>
              </a:rPr>
              <a:t>nixed</a:t>
            </a:r>
            <a:r>
              <a:rPr lang="en-US" dirty="0" smtClean="0"/>
              <a:t> our plans to shop.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7321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57B4B8769D7CD46ACD1E170EEC5230C" ma:contentTypeVersion="0" ma:contentTypeDescription="Create a new document." ma:contentTypeScope="" ma:versionID="9c28647e6f74048de72ef625aa20b33b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2b00b7c83e41b4aff1281ec5d166d2d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8FB2510-AA6D-48DD-BDD4-5E6D7A8F9C3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CCB2A022-54E9-432A-8497-FC0540D98BF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21A19AB-D4E1-4004-8AA2-E0FDE5A7CDD1}">
  <ds:schemaRefs>
    <ds:schemaRef ds:uri="http://www.w3.org/XML/1998/namespace"/>
    <ds:schemaRef ds:uri="http://schemas.microsoft.com/office/2006/metadata/properties"/>
    <ds:schemaRef ds:uri="http://purl.org/dc/dcmitype/"/>
    <ds:schemaRef ds:uri="http://purl.org/dc/elements/1.1/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TC104033917[[fn=Berlin]]</Template>
  <TotalTime>11015</TotalTime>
  <Words>568</Words>
  <Application>Microsoft Office PowerPoint</Application>
  <PresentationFormat>Widescreen</PresentationFormat>
  <Paragraphs>77</Paragraphs>
  <Slides>15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Trebuchet MS</vt:lpstr>
      <vt:lpstr>Berlin</vt:lpstr>
      <vt:lpstr> Participles</vt:lpstr>
      <vt:lpstr>When is a verb not a verb?</vt:lpstr>
      <vt:lpstr>There are four ways to create participles:</vt:lpstr>
      <vt:lpstr>Participles can be in present tense</vt:lpstr>
      <vt:lpstr>Which man?</vt:lpstr>
      <vt:lpstr>What car?</vt:lpstr>
      <vt:lpstr>Music Interlude – Who likes to dance?</vt:lpstr>
      <vt:lpstr>Participles can also be in past tense</vt:lpstr>
      <vt:lpstr>Which wood?</vt:lpstr>
      <vt:lpstr>Which mushy apple?</vt:lpstr>
      <vt:lpstr>Music interlude #2  What’s wrong with her heart?</vt:lpstr>
      <vt:lpstr>Using Participial Phrases in Expository Writing</vt:lpstr>
      <vt:lpstr>The participle should be near the noun it modifies.</vt:lpstr>
      <vt:lpstr>Participles – Vocabulary Sentences</vt:lpstr>
      <vt:lpstr>PowerPoint Presentation</vt:lpstr>
    </vt:vector>
  </TitlesOfParts>
  <Company>HISD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 Participles</dc:title>
  <dc:creator>Brown, Susannah S</dc:creator>
  <cp:lastModifiedBy>Brown, Susannah S</cp:lastModifiedBy>
  <cp:revision>20</cp:revision>
  <dcterms:created xsi:type="dcterms:W3CDTF">2014-02-23T21:14:07Z</dcterms:created>
  <dcterms:modified xsi:type="dcterms:W3CDTF">2014-03-03T12:49:08Z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0x010100257B4B8769D7CD46ACD1E170EEC5230C</vt:lpwstr>
  </property>
</Properties>
</file>