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2/18/2014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2/18/2014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2/18/2014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2/18/2014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2/18/2014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2/18/2014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2/18/2014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2/18/2014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2/18/2014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2/18/2014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2/18/2014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2/18/2014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Active and Passive Voice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2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5014"/>
            <a:ext cx="10058400" cy="1371600"/>
          </a:xfrm>
        </p:spPr>
        <p:txBody>
          <a:bodyPr/>
          <a:lstStyle/>
          <a:p>
            <a:r>
              <a:rPr lang="en-US" dirty="0" smtClean="0"/>
              <a:t>What is active voice?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36444"/>
            <a:ext cx="10058400" cy="1335539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Active voice is used when the subject of a sentence performs an action. For example…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468191" y="2806368"/>
            <a:ext cx="2202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Maddy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82671" y="2831512"/>
            <a:ext cx="2202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kicks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33515" y="2760127"/>
            <a:ext cx="2202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Phillip.</a:t>
            </a:r>
            <a:endParaRPr lang="en-US" sz="3600" dirty="0">
              <a:solidFill>
                <a:schemeClr val="accent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2" r="22221"/>
          <a:stretch/>
        </p:blipFill>
        <p:spPr>
          <a:xfrm rot="5400000">
            <a:off x="4949780" y="3534489"/>
            <a:ext cx="1983348" cy="233420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6366" y="5847008"/>
            <a:ext cx="39151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(our subject – the main character of the sentence, and the one performing the action)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7879724" y="5792533"/>
            <a:ext cx="3915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(our object – the one receiving the action; in this case, the kick)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119093" y="5792533"/>
            <a:ext cx="3915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(our verb – the action of the sentence)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15" y="3406458"/>
            <a:ext cx="3097241" cy="23229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017" y="3406458"/>
            <a:ext cx="3144592" cy="235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55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5014"/>
            <a:ext cx="10058400" cy="1371600"/>
          </a:xfrm>
        </p:spPr>
        <p:txBody>
          <a:bodyPr/>
          <a:lstStyle/>
          <a:p>
            <a:r>
              <a:rPr lang="en-US" dirty="0" smtClean="0"/>
              <a:t>What is active voice?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36444"/>
            <a:ext cx="10058400" cy="133553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structure of this sentence makes Maddy, and her choice to kick Phillip, the focus. The reader gets more of </a:t>
            </a:r>
            <a:r>
              <a:rPr lang="en-US" sz="2400" dirty="0" err="1" smtClean="0"/>
              <a:t>Maddy’s</a:t>
            </a:r>
            <a:r>
              <a:rPr lang="en-US" sz="2400" dirty="0" smtClean="0"/>
              <a:t> perspective – why is she kicking Phillip, we wonder?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468191" y="2806368"/>
            <a:ext cx="2202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Maddy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82671" y="2831512"/>
            <a:ext cx="2202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kicks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33515" y="2760127"/>
            <a:ext cx="2202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Phillip.</a:t>
            </a:r>
            <a:endParaRPr lang="en-US" sz="3600" dirty="0">
              <a:solidFill>
                <a:schemeClr val="accent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2" r="22221"/>
          <a:stretch/>
        </p:blipFill>
        <p:spPr>
          <a:xfrm rot="5400000">
            <a:off x="4949780" y="3534489"/>
            <a:ext cx="1983348" cy="233420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6366" y="5847008"/>
            <a:ext cx="39151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(our subject – the main character of the sentence, and the one performing the action)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7879724" y="5792533"/>
            <a:ext cx="3915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(our object – the one receiving the action; in this case, the kick)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119093" y="5792533"/>
            <a:ext cx="3915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(our verb – the action of the sentence)</a:t>
            </a:r>
            <a:endParaRPr lang="en-US" sz="14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15" y="3406458"/>
            <a:ext cx="3097241" cy="232293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017" y="3406458"/>
            <a:ext cx="3144592" cy="235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30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5014"/>
            <a:ext cx="10058400" cy="1371600"/>
          </a:xfrm>
        </p:spPr>
        <p:txBody>
          <a:bodyPr/>
          <a:lstStyle/>
          <a:p>
            <a:r>
              <a:rPr lang="en-US" dirty="0" smtClean="0"/>
              <a:t>What is passive voice?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36444"/>
            <a:ext cx="10058400" cy="1335539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Passive voice is used when the subject of a sentence is performed upon, or receives the action. For example…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8819891" y="2806368"/>
            <a:ext cx="2603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</a:rPr>
              <a:t>b</a:t>
            </a:r>
            <a:r>
              <a:rPr lang="en-US" sz="3600" dirty="0" smtClean="0">
                <a:solidFill>
                  <a:schemeClr val="accent1"/>
                </a:solidFill>
              </a:rPr>
              <a:t>y Maddy.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84879" y="2831512"/>
            <a:ext cx="2800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was kicked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4058" y="2760127"/>
            <a:ext cx="2202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Phillip</a:t>
            </a:r>
            <a:endParaRPr lang="en-US" sz="3600" dirty="0">
              <a:solidFill>
                <a:schemeClr val="accent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2" r="22221"/>
          <a:stretch/>
        </p:blipFill>
        <p:spPr>
          <a:xfrm rot="5400000">
            <a:off x="4949780" y="3534489"/>
            <a:ext cx="1983348" cy="233420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6366" y="5847008"/>
            <a:ext cx="39151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(our subject – the main character of the sentence, and the one receives the action)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7879724" y="5792533"/>
            <a:ext cx="3915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(our prepositional phrase – the person performing the action)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119093" y="5792533"/>
            <a:ext cx="39151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(our verb – the action of the sentence; used with a helping verb, or a form of “to be”)</a:t>
            </a:r>
            <a:endParaRPr lang="en-US" sz="14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831" y="3406458"/>
            <a:ext cx="3097241" cy="232293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84" y="3334820"/>
            <a:ext cx="3144592" cy="235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48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5014"/>
            <a:ext cx="10058400" cy="1371600"/>
          </a:xfrm>
        </p:spPr>
        <p:txBody>
          <a:bodyPr/>
          <a:lstStyle/>
          <a:p>
            <a:r>
              <a:rPr lang="en-US" dirty="0" smtClean="0"/>
              <a:t>What is passive voice?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36444"/>
            <a:ext cx="10058400" cy="1335539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The structure of this sentence shifts our focus to Phillip’s perspective. How does it feel to be kicked, we wonder?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8819891" y="2806368"/>
            <a:ext cx="2603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</a:rPr>
              <a:t>b</a:t>
            </a:r>
            <a:r>
              <a:rPr lang="en-US" sz="3600" dirty="0" smtClean="0">
                <a:solidFill>
                  <a:schemeClr val="accent1"/>
                </a:solidFill>
              </a:rPr>
              <a:t>y Maddy.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84879" y="2831512"/>
            <a:ext cx="2800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was kicked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4058" y="2760127"/>
            <a:ext cx="2202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Phillip</a:t>
            </a:r>
            <a:endParaRPr lang="en-US" sz="3600" dirty="0">
              <a:solidFill>
                <a:schemeClr val="accent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2" r="22221"/>
          <a:stretch/>
        </p:blipFill>
        <p:spPr>
          <a:xfrm rot="5400000">
            <a:off x="4949780" y="3534489"/>
            <a:ext cx="1983348" cy="233420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6366" y="5847008"/>
            <a:ext cx="39151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(our subject – the main character of the sentence, and the one receives the action)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7879724" y="5792533"/>
            <a:ext cx="3915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(our prepositional phrase – the person performing the action)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119093" y="5792533"/>
            <a:ext cx="39151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(our verb – the action of the sentence; used with a helping verb, or a form of “to be”)</a:t>
            </a:r>
            <a:endParaRPr lang="en-US" sz="14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831" y="3406458"/>
            <a:ext cx="3097241" cy="232293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84" y="3334820"/>
            <a:ext cx="3144592" cy="235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08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5014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Passive voice does not require a prepositional phrase.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716750"/>
            <a:ext cx="10058400" cy="1335539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sentence could just work like this: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6246254" y="2522416"/>
            <a:ext cx="2800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was kicked.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05433" y="2451031"/>
            <a:ext cx="2202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Phillip</a:t>
            </a:r>
            <a:endParaRPr lang="en-US" sz="3600" dirty="0">
              <a:solidFill>
                <a:schemeClr val="accent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2" r="22221"/>
          <a:stretch/>
        </p:blipFill>
        <p:spPr>
          <a:xfrm rot="5400000">
            <a:off x="6611155" y="3225393"/>
            <a:ext cx="1983348" cy="233420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47741" y="5537912"/>
            <a:ext cx="39151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(our subject – the main character of the sentence, and the one receives the action)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780468" y="5483437"/>
            <a:ext cx="39151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(our verb – the action of the sentence; used with a helping verb, or a form of “to be”)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659" y="3025724"/>
            <a:ext cx="3144592" cy="235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4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might you want to use passive voice?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110371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There are two major effects of using passive voice, as opposed to active…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47729" y="5847008"/>
            <a:ext cx="5718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Passive voice emphasizes the receiver of the action – it’s often used in scientific writing.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17" y="3295765"/>
            <a:ext cx="1596779" cy="23923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1380" y="3295765"/>
            <a:ext cx="2949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The chemicals were mixed…</a:t>
            </a:r>
            <a:endParaRPr lang="en-US" i="1" dirty="0"/>
          </a:p>
        </p:txBody>
      </p:sp>
      <p:sp>
        <p:nvSpPr>
          <p:cNvPr id="7" name="TextBox 6"/>
          <p:cNvSpPr txBox="1"/>
          <p:nvPr/>
        </p:nvSpPr>
        <p:spPr>
          <a:xfrm>
            <a:off x="2794717" y="4378818"/>
            <a:ext cx="23825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dirty="0" smtClean="0"/>
              <a:t>alls attention to the chemicals, and not the person mixing them</a:t>
            </a:r>
            <a:endParaRPr lang="en-US" sz="14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356633" y="4958366"/>
            <a:ext cx="476721" cy="399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2099256" y="4491938"/>
            <a:ext cx="6954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922135" y="5847008"/>
            <a:ext cx="5718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Passive voice minimizes the “doer” or the person responsible for the action.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516414" y="3124621"/>
            <a:ext cx="1608786" cy="2508393"/>
          </a:xfrm>
          <a:prstGeom prst="rect">
            <a:avLst/>
          </a:prstGeom>
        </p:spPr>
      </p:pic>
      <p:sp>
        <p:nvSpPr>
          <p:cNvPr id="15" name="Rounded Rectangular Callout 14"/>
          <p:cNvSpPr/>
          <p:nvPr/>
        </p:nvSpPr>
        <p:spPr>
          <a:xfrm>
            <a:off x="6696222" y="3295765"/>
            <a:ext cx="2504049" cy="840137"/>
          </a:xfrm>
          <a:prstGeom prst="wedgeRoundRectCallout">
            <a:avLst>
              <a:gd name="adj1" fmla="val 83100"/>
              <a:gd name="adj2" fmla="val 2063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/>
              <a:t>Mistakes were made…</a:t>
            </a:r>
            <a:endParaRPr lang="en-US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6817680" y="4428815"/>
            <a:ext cx="23825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dirty="0" smtClean="0"/>
              <a:t>alls attention to the mistakes, and not the person who made them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6336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2" grpId="0"/>
      <p:bldP spid="15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– active or passive?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03119"/>
            <a:ext cx="10058400" cy="43258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b="1" u="sng" dirty="0" smtClean="0"/>
              <a:t>gaunt</a:t>
            </a:r>
            <a:r>
              <a:rPr lang="en-US" dirty="0" smtClean="0"/>
              <a:t> cowboy rode his faithful horse off into the sunset, in search of his one true love.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ACTIVE – How would you rewrite it to make it passive?</a:t>
            </a:r>
          </a:p>
          <a:p>
            <a:r>
              <a:rPr lang="en-US" dirty="0" smtClean="0"/>
              <a:t>A </a:t>
            </a:r>
            <a:r>
              <a:rPr lang="en-US" b="1" u="sng" dirty="0" smtClean="0"/>
              <a:t>spurious</a:t>
            </a:r>
            <a:r>
              <a:rPr lang="en-US" dirty="0" smtClean="0"/>
              <a:t> claim that the Whitaker family practiced witchcraft was made by their old rivals, the </a:t>
            </a:r>
            <a:r>
              <a:rPr lang="en-US" dirty="0" err="1" smtClean="0"/>
              <a:t>Godwins</a:t>
            </a:r>
            <a:r>
              <a:rPr lang="en-US" dirty="0" smtClean="0"/>
              <a:t>, who coveted their lands.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PASSIVE – How would you rewrite it to make it active?</a:t>
            </a:r>
          </a:p>
          <a:p>
            <a:r>
              <a:rPr lang="en-US" dirty="0" smtClean="0"/>
              <a:t>Bruce Wayne </a:t>
            </a:r>
            <a:r>
              <a:rPr lang="en-US" b="1" u="sng" dirty="0" smtClean="0"/>
              <a:t>ostensibly</a:t>
            </a:r>
            <a:r>
              <a:rPr lang="en-US" dirty="0" smtClean="0"/>
              <a:t> had no interests outside of gambling and partying.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ACTIVE – How would you rewrite it to make it passive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dirty="0" smtClean="0"/>
              <a:t>An aspirin </a:t>
            </a:r>
            <a:r>
              <a:rPr lang="en-US" b="1" u="sng" dirty="0" smtClean="0"/>
              <a:t>palliated</a:t>
            </a:r>
            <a:r>
              <a:rPr lang="en-US" dirty="0" smtClean="0"/>
              <a:t> the woman’s headache.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ACTIVE – How would you rewrite it to make it passive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dirty="0" smtClean="0"/>
              <a:t>The </a:t>
            </a:r>
            <a:r>
              <a:rPr lang="en-US" b="1" u="sng" dirty="0" smtClean="0"/>
              <a:t>configuration</a:t>
            </a:r>
            <a:r>
              <a:rPr lang="en-US" dirty="0" smtClean="0"/>
              <a:t> of furniture was not approved by the interior designer.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PASSIVE – How would you rewrite it to make it active?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99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will write sentences 1 – 10 in active voice. Highlight the subject of the sentence (the actor) in one color, the verb in a second color, and the object in a third color.</a:t>
            </a:r>
          </a:p>
          <a:p>
            <a:r>
              <a:rPr lang="en-US" dirty="0" smtClean="0"/>
              <a:t>Sentences 11 – 20 should be written in passive voice. Highlight the subject of the sentence (that which is acted upon) in one color, the verb in a second color, and the prepositional phrase (you sentences must have a prepositional phrase) in a third color.</a:t>
            </a:r>
          </a:p>
          <a:p>
            <a:r>
              <a:rPr lang="en-US" dirty="0" smtClean="0"/>
              <a:t>Sentences 21 – 25 should be written in passive voice. However, the actor in these sentences should be deliberately omitted. Highlight the subject of the sentence in one color, and </a:t>
            </a:r>
            <a:r>
              <a:rPr lang="en-US" smtClean="0"/>
              <a:t>the verb in a second color.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77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TC103457510[[fn=Savon]]</Template>
  <TotalTime>398</TotalTime>
  <Words>765</Words>
  <Application>Microsoft Office PowerPoint</Application>
  <PresentationFormat>Widescreen</PresentationFormat>
  <Paragraphs>62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Century Gothic</vt:lpstr>
      <vt:lpstr>Garamond</vt:lpstr>
      <vt:lpstr>Savon</vt:lpstr>
      <vt:lpstr>Active and Passive Voice</vt:lpstr>
      <vt:lpstr>What is active voice?</vt:lpstr>
      <vt:lpstr>What is active voice?</vt:lpstr>
      <vt:lpstr>What is passive voice?</vt:lpstr>
      <vt:lpstr>What is passive voice?</vt:lpstr>
      <vt:lpstr>Passive voice does not require a prepositional phrase.</vt:lpstr>
      <vt:lpstr>Why might you want to use passive voice?</vt:lpstr>
      <vt:lpstr>Practice – active or passive?</vt:lpstr>
      <vt:lpstr>Sentences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 and Passive Voice</dc:title>
  <dc:creator>Chapman, Elizabeth M</dc:creator>
  <cp:lastModifiedBy>Chapman, Elizabeth M</cp:lastModifiedBy>
  <cp:revision>14</cp:revision>
  <dcterms:created xsi:type="dcterms:W3CDTF">2014-02-18T20:08:53Z</dcterms:created>
  <dcterms:modified xsi:type="dcterms:W3CDTF">2014-02-19T02:47:40Z</dcterms:modified>
</cp:coreProperties>
</file>